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4"/>
  </p:notesMasterIdLst>
  <p:handoutMasterIdLst>
    <p:handoutMasterId r:id="rId5"/>
  </p:handoutMasterIdLst>
  <p:sldIdLst>
    <p:sldId id="2264" r:id="rId2"/>
    <p:sldId id="2245" r:id="rId3"/>
  </p:sldIdLst>
  <p:sldSz cx="9906000" cy="6858000" type="A4"/>
  <p:notesSz cx="6884988"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6CD"/>
    <a:srgbClr val="FFCB97"/>
    <a:srgbClr val="FF9933"/>
    <a:srgbClr val="008000"/>
    <a:srgbClr val="8BE1FF"/>
    <a:srgbClr val="A7E8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4859549-0467-46A5-865D-22DE10A6B9F1}" v="6" dt="2025-10-15T08:39:42.728"/>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4C1A8A3-306A-4EB7-A6B1-4F7E0EB9C5D6}" styleName="中間スタイル 3 - アクセント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057" autoAdjust="0"/>
    <p:restoredTop sz="93285" autoAdjust="0"/>
  </p:normalViewPr>
  <p:slideViewPr>
    <p:cSldViewPr snapToGrid="0">
      <p:cViewPr varScale="1">
        <p:scale>
          <a:sx n="107" d="100"/>
          <a:sy n="107" d="100"/>
        </p:scale>
        <p:origin x="1086" y="10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2" d="100"/>
          <a:sy n="52" d="100"/>
        </p:scale>
        <p:origin x="2130"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13"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viewProps" Target="viewProps.xml"/><Relationship Id="rId12"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8/10/relationships/authors" Target="authors.xml"/><Relationship Id="rId5" Type="http://schemas.openxmlformats.org/officeDocument/2006/relationships/handoutMaster" Target="handoutMasters/handoutMaster1.xml"/><Relationship Id="rId10" Type="http://schemas.microsoft.com/office/2015/10/relationships/revisionInfo" Target="revisionInfo.xml"/><Relationship Id="rId4" Type="http://schemas.openxmlformats.org/officeDocument/2006/relationships/notesMaster" Target="notesMasters/notesMaster1.xml"/><Relationship Id="rId9" Type="http://schemas.openxmlformats.org/officeDocument/2006/relationships/tableStyles" Target="tableStyles.xml"/><Relationship Id="rId14"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84245" cy="501497"/>
          </a:xfrm>
          <a:prstGeom prst="rect">
            <a:avLst/>
          </a:prstGeom>
        </p:spPr>
        <p:txBody>
          <a:bodyPr vert="horz" lIns="92418" tIns="46209" rIns="92418" bIns="46209" rtlCol="0"/>
          <a:lstStyle>
            <a:lvl1pPr algn="l">
              <a:defRPr sz="1200"/>
            </a:lvl1pPr>
          </a:lstStyle>
          <a:p>
            <a:endParaRPr kumimoji="1" lang="ja-JP" altLang="en-US" dirty="0">
              <a:latin typeface="Meiryo UI" panose="020B0604030504040204" pitchFamily="50" charset="-128"/>
              <a:ea typeface="Meiryo UI" panose="020B0604030504040204" pitchFamily="50" charset="-128"/>
            </a:endParaRPr>
          </a:p>
        </p:txBody>
      </p:sp>
      <p:sp>
        <p:nvSpPr>
          <p:cNvPr id="3" name="日付プレースホルダー 2"/>
          <p:cNvSpPr>
            <a:spLocks noGrp="1"/>
          </p:cNvSpPr>
          <p:nvPr>
            <p:ph type="dt" sz="quarter" idx="1"/>
          </p:nvPr>
        </p:nvSpPr>
        <p:spPr>
          <a:xfrm>
            <a:off x="3899136" y="0"/>
            <a:ext cx="2984245" cy="501497"/>
          </a:xfrm>
          <a:prstGeom prst="rect">
            <a:avLst/>
          </a:prstGeom>
        </p:spPr>
        <p:txBody>
          <a:bodyPr vert="horz" lIns="92418" tIns="46209" rIns="92418" bIns="46209" rtlCol="0"/>
          <a:lstStyle>
            <a:lvl1pPr algn="r">
              <a:defRPr sz="1200"/>
            </a:lvl1pPr>
          </a:lstStyle>
          <a:p>
            <a:fld id="{6A8071EF-001D-4A6A-AA0D-3F39EDC14736}" type="datetimeFigureOut">
              <a:rPr kumimoji="1" lang="ja-JP" altLang="en-US" smtClean="0">
                <a:latin typeface="Meiryo UI" panose="020B0604030504040204" pitchFamily="50" charset="-128"/>
                <a:ea typeface="Meiryo UI" panose="020B0604030504040204" pitchFamily="50" charset="-128"/>
              </a:rPr>
              <a:t>2025/10/15</a:t>
            </a:fld>
            <a:endParaRPr kumimoji="1" lang="ja-JP" altLang="en-US" dirty="0">
              <a:latin typeface="Meiryo UI" panose="020B0604030504040204" pitchFamily="50" charset="-128"/>
              <a:ea typeface="Meiryo UI" panose="020B0604030504040204" pitchFamily="50" charset="-128"/>
            </a:endParaRPr>
          </a:p>
        </p:txBody>
      </p:sp>
      <p:sp>
        <p:nvSpPr>
          <p:cNvPr id="4" name="フッター プレースホルダー 3"/>
          <p:cNvSpPr>
            <a:spLocks noGrp="1"/>
          </p:cNvSpPr>
          <p:nvPr>
            <p:ph type="ftr" sz="quarter" idx="2"/>
          </p:nvPr>
        </p:nvSpPr>
        <p:spPr>
          <a:xfrm>
            <a:off x="0" y="9517216"/>
            <a:ext cx="2984245" cy="501497"/>
          </a:xfrm>
          <a:prstGeom prst="rect">
            <a:avLst/>
          </a:prstGeom>
        </p:spPr>
        <p:txBody>
          <a:bodyPr vert="horz" lIns="92418" tIns="46209" rIns="92418" bIns="46209" rtlCol="0" anchor="b"/>
          <a:lstStyle>
            <a:lvl1pPr algn="l">
              <a:defRPr sz="1200"/>
            </a:lvl1pPr>
          </a:lstStyle>
          <a:p>
            <a:endParaRPr kumimoji="1" lang="ja-JP" altLang="en-US" dirty="0">
              <a:latin typeface="Meiryo UI" panose="020B0604030504040204" pitchFamily="50" charset="-128"/>
              <a:ea typeface="Meiryo UI" panose="020B0604030504040204" pitchFamily="50" charset="-128"/>
            </a:endParaRPr>
          </a:p>
        </p:txBody>
      </p:sp>
      <p:sp>
        <p:nvSpPr>
          <p:cNvPr id="5" name="スライド番号プレースホルダー 4"/>
          <p:cNvSpPr>
            <a:spLocks noGrp="1"/>
          </p:cNvSpPr>
          <p:nvPr>
            <p:ph type="sldNum" sz="quarter" idx="3"/>
          </p:nvPr>
        </p:nvSpPr>
        <p:spPr>
          <a:xfrm>
            <a:off x="3899136" y="9517216"/>
            <a:ext cx="2984245" cy="501497"/>
          </a:xfrm>
          <a:prstGeom prst="rect">
            <a:avLst/>
          </a:prstGeom>
        </p:spPr>
        <p:txBody>
          <a:bodyPr vert="horz" lIns="92418" tIns="46209" rIns="92418" bIns="46209" rtlCol="0" anchor="b"/>
          <a:lstStyle>
            <a:lvl1pPr algn="r">
              <a:defRPr sz="1200"/>
            </a:lvl1pPr>
          </a:lstStyle>
          <a:p>
            <a:fld id="{D3A76EBA-F312-47A7-8174-DEEAD109FB4C}" type="slidenum">
              <a:rPr kumimoji="1" lang="ja-JP" altLang="en-US" smtClean="0">
                <a:latin typeface="Meiryo UI" panose="020B0604030504040204" pitchFamily="50" charset="-128"/>
                <a:ea typeface="Meiryo UI" panose="020B0604030504040204" pitchFamily="50" charset="-128"/>
              </a:rPr>
              <a:t>‹#›</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0016630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84245" cy="501497"/>
          </a:xfrm>
          <a:prstGeom prst="rect">
            <a:avLst/>
          </a:prstGeom>
        </p:spPr>
        <p:txBody>
          <a:bodyPr vert="horz" lIns="92418" tIns="46209" rIns="92418" bIns="46209" rtlCol="0"/>
          <a:lstStyle>
            <a:lvl1pPr algn="l">
              <a:defRPr sz="1200">
                <a:latin typeface="Meiryo UI" panose="020B0604030504040204" pitchFamily="50" charset="-128"/>
                <a:ea typeface="Meiryo UI" panose="020B0604030504040204" pitchFamily="50" charset="-128"/>
              </a:defRPr>
            </a:lvl1pPr>
          </a:lstStyle>
          <a:p>
            <a:endParaRPr kumimoji="1" lang="ja-JP" altLang="en-US" dirty="0"/>
          </a:p>
        </p:txBody>
      </p:sp>
      <p:sp>
        <p:nvSpPr>
          <p:cNvPr id="3" name="日付プレースホルダー 2"/>
          <p:cNvSpPr>
            <a:spLocks noGrp="1"/>
          </p:cNvSpPr>
          <p:nvPr>
            <p:ph type="dt" idx="1"/>
          </p:nvPr>
        </p:nvSpPr>
        <p:spPr>
          <a:xfrm>
            <a:off x="3899136" y="0"/>
            <a:ext cx="2984245" cy="501497"/>
          </a:xfrm>
          <a:prstGeom prst="rect">
            <a:avLst/>
          </a:prstGeom>
        </p:spPr>
        <p:txBody>
          <a:bodyPr vert="horz" lIns="92418" tIns="46209" rIns="92418" bIns="46209" rtlCol="0"/>
          <a:lstStyle>
            <a:lvl1pPr algn="r">
              <a:defRPr sz="1200">
                <a:latin typeface="Meiryo UI" panose="020B0604030504040204" pitchFamily="50" charset="-128"/>
                <a:ea typeface="Meiryo UI" panose="020B0604030504040204" pitchFamily="50" charset="-128"/>
              </a:defRPr>
            </a:lvl1pPr>
          </a:lstStyle>
          <a:p>
            <a:fld id="{BB61C725-2D31-4121-AA68-0F5DA35E5FA6}" type="datetimeFigureOut">
              <a:rPr kumimoji="1" lang="ja-JP" altLang="en-US" smtClean="0"/>
              <a:pPr/>
              <a:t>2025/10/15</a:t>
            </a:fld>
            <a:endParaRPr kumimoji="1" lang="ja-JP" altLang="en-US" dirty="0"/>
          </a:p>
        </p:txBody>
      </p:sp>
      <p:sp>
        <p:nvSpPr>
          <p:cNvPr id="4" name="スライド イメージ プレースホルダー 3"/>
          <p:cNvSpPr>
            <a:spLocks noGrp="1" noRot="1" noChangeAspect="1"/>
          </p:cNvSpPr>
          <p:nvPr>
            <p:ph type="sldImg" idx="2"/>
          </p:nvPr>
        </p:nvSpPr>
        <p:spPr>
          <a:xfrm>
            <a:off x="1000125" y="1252538"/>
            <a:ext cx="4884738" cy="3381375"/>
          </a:xfrm>
          <a:prstGeom prst="rect">
            <a:avLst/>
          </a:prstGeom>
          <a:noFill/>
          <a:ln w="12700">
            <a:solidFill>
              <a:prstClr val="black"/>
            </a:solidFill>
          </a:ln>
        </p:spPr>
        <p:txBody>
          <a:bodyPr vert="horz" lIns="92418" tIns="46209" rIns="92418" bIns="46209" rtlCol="0" anchor="ctr"/>
          <a:lstStyle/>
          <a:p>
            <a:endParaRPr lang="ja-JP" altLang="en-US" dirty="0"/>
          </a:p>
        </p:txBody>
      </p:sp>
      <p:sp>
        <p:nvSpPr>
          <p:cNvPr id="5" name="ノート プレースホルダー 4"/>
          <p:cNvSpPr>
            <a:spLocks noGrp="1"/>
          </p:cNvSpPr>
          <p:nvPr>
            <p:ph type="body" sz="quarter" idx="3"/>
          </p:nvPr>
        </p:nvSpPr>
        <p:spPr>
          <a:xfrm>
            <a:off x="688178" y="4821096"/>
            <a:ext cx="5508634" cy="3944678"/>
          </a:xfrm>
          <a:prstGeom prst="rect">
            <a:avLst/>
          </a:prstGeom>
        </p:spPr>
        <p:txBody>
          <a:bodyPr vert="horz" lIns="92418" tIns="46209" rIns="92418" bIns="46209" rtlCol="0"/>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フッター プレースホルダー 5"/>
          <p:cNvSpPr>
            <a:spLocks noGrp="1"/>
          </p:cNvSpPr>
          <p:nvPr>
            <p:ph type="ftr" sz="quarter" idx="4"/>
          </p:nvPr>
        </p:nvSpPr>
        <p:spPr>
          <a:xfrm>
            <a:off x="0" y="9517216"/>
            <a:ext cx="2984245" cy="501497"/>
          </a:xfrm>
          <a:prstGeom prst="rect">
            <a:avLst/>
          </a:prstGeom>
        </p:spPr>
        <p:txBody>
          <a:bodyPr vert="horz" lIns="92418" tIns="46209" rIns="92418" bIns="46209" rtlCol="0" anchor="b"/>
          <a:lstStyle>
            <a:lvl1pPr algn="l">
              <a:defRPr sz="1200">
                <a:latin typeface="Meiryo UI" panose="020B0604030504040204" pitchFamily="50" charset="-128"/>
                <a:ea typeface="Meiryo UI" panose="020B0604030504040204" pitchFamily="50" charset="-128"/>
              </a:defRPr>
            </a:lvl1pPr>
          </a:lstStyle>
          <a:p>
            <a:endParaRPr kumimoji="1" lang="ja-JP" altLang="en-US" dirty="0"/>
          </a:p>
        </p:txBody>
      </p:sp>
      <p:sp>
        <p:nvSpPr>
          <p:cNvPr id="7" name="スライド番号プレースホルダー 6"/>
          <p:cNvSpPr>
            <a:spLocks noGrp="1"/>
          </p:cNvSpPr>
          <p:nvPr>
            <p:ph type="sldNum" sz="quarter" idx="5"/>
          </p:nvPr>
        </p:nvSpPr>
        <p:spPr>
          <a:xfrm>
            <a:off x="3899136" y="9517216"/>
            <a:ext cx="2984245" cy="501497"/>
          </a:xfrm>
          <a:prstGeom prst="rect">
            <a:avLst/>
          </a:prstGeom>
        </p:spPr>
        <p:txBody>
          <a:bodyPr vert="horz" lIns="92418" tIns="46209" rIns="92418" bIns="46209" rtlCol="0" anchor="b"/>
          <a:lstStyle>
            <a:lvl1pPr algn="r">
              <a:defRPr sz="1200">
                <a:latin typeface="Meiryo UI" panose="020B0604030504040204" pitchFamily="50" charset="-128"/>
                <a:ea typeface="Meiryo UI" panose="020B0604030504040204" pitchFamily="50" charset="-128"/>
              </a:defRPr>
            </a:lvl1pPr>
          </a:lstStyle>
          <a:p>
            <a:fld id="{19074EFF-F9D5-4EEE-B106-BFE4833E967C}" type="slidenum">
              <a:rPr kumimoji="1" lang="ja-JP" altLang="en-US" smtClean="0"/>
              <a:pPr/>
              <a:t>‹#›</a:t>
            </a:fld>
            <a:endParaRPr kumimoji="1" lang="ja-JP" altLang="en-US" dirty="0"/>
          </a:p>
        </p:txBody>
      </p:sp>
    </p:spTree>
    <p:extLst>
      <p:ext uri="{BB962C8B-B14F-4D97-AF65-F5344CB8AC3E}">
        <p14:creationId xmlns:p14="http://schemas.microsoft.com/office/powerpoint/2010/main" val="115149089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1pPr>
    <a:lvl2pPr marL="4572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2pPr>
    <a:lvl3pPr marL="9144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3pPr>
    <a:lvl4pPr marL="13716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4pPr>
    <a:lvl5pPr marL="18288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defTabSz="462092">
              <a:defRPr/>
            </a:pPr>
            <a:fld id="{19074EFF-F9D5-4EEE-B106-BFE4833E967C}" type="slidenum">
              <a:rPr kumimoji="1" lang="ja-JP" altLang="en-US">
                <a:solidFill>
                  <a:prstClr val="black"/>
                </a:solidFill>
              </a:rPr>
              <a:pPr defTabSz="462092">
                <a:defRPr/>
              </a:pPr>
              <a:t>1</a:t>
            </a:fld>
            <a:endParaRPr kumimoji="1" lang="ja-JP" altLang="en-US" dirty="0">
              <a:solidFill>
                <a:prstClr val="black"/>
              </a:solidFill>
            </a:endParaRPr>
          </a:p>
        </p:txBody>
      </p:sp>
    </p:spTree>
    <p:extLst>
      <p:ext uri="{BB962C8B-B14F-4D97-AF65-F5344CB8AC3E}">
        <p14:creationId xmlns:p14="http://schemas.microsoft.com/office/powerpoint/2010/main" val="25155803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defTabSz="462092">
              <a:defRPr/>
            </a:pPr>
            <a:fld id="{19074EFF-F9D5-4EEE-B106-BFE4833E967C}" type="slidenum">
              <a:rPr kumimoji="1" lang="ja-JP" altLang="en-US">
                <a:solidFill>
                  <a:prstClr val="black"/>
                </a:solidFill>
              </a:rPr>
              <a:pPr defTabSz="462092">
                <a:defRPr/>
              </a:pPr>
              <a:t>2</a:t>
            </a:fld>
            <a:endParaRPr kumimoji="1" lang="ja-JP" altLang="en-US">
              <a:solidFill>
                <a:prstClr val="black"/>
              </a:solidFill>
            </a:endParaRPr>
          </a:p>
        </p:txBody>
      </p:sp>
    </p:spTree>
    <p:extLst>
      <p:ext uri="{BB962C8B-B14F-4D97-AF65-F5344CB8AC3E}">
        <p14:creationId xmlns:p14="http://schemas.microsoft.com/office/powerpoint/2010/main" val="8483731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225E638-EF06-49C2-913E-15F3051B742D}" type="datetime1">
              <a:rPr kumimoji="1" lang="ja-JP" altLang="en-US" smtClean="0"/>
              <a:t>2025/10/15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31965048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ECA9685-969D-48A0-AAFC-26C14044E7FC}" type="datetime1">
              <a:rPr kumimoji="1" lang="ja-JP" altLang="en-US" smtClean="0"/>
              <a:t>2025/10/15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3298251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53BF248-D63D-4753-A320-37926D2E1118}" type="datetime1">
              <a:rPr kumimoji="1" lang="ja-JP" altLang="en-US" smtClean="0"/>
              <a:t>2025/10/15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14545985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42FB10C-59D1-411A-9CA7-93D65CE0D54E}" type="datetime1">
              <a:rPr kumimoji="1" lang="ja-JP" altLang="en-US" smtClean="0"/>
              <a:t>2025/10/15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28607625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E6516FE-7565-45F1-9CB1-8154FE7B0FFD}" type="datetime1">
              <a:rPr kumimoji="1" lang="ja-JP" altLang="en-US" smtClean="0"/>
              <a:t>2025/10/15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1006553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F1A7E56-571E-428B-8991-F1C899A4633F}" type="datetime1">
              <a:rPr kumimoji="1" lang="ja-JP" altLang="en-US" smtClean="0"/>
              <a:t>2025/10/15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3041557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CC62E1E-8A33-450D-A74F-5F2EDBFD4E40}" type="datetime1">
              <a:rPr kumimoji="1" lang="ja-JP" altLang="en-US" smtClean="0"/>
              <a:t>2025/10/15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12273486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3F26357-46D5-457F-BC8F-A3C54E4AE900}" type="datetime1">
              <a:rPr kumimoji="1" lang="ja-JP" altLang="en-US" smtClean="0"/>
              <a:t>2025/10/15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39637577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21F2A6-7088-4B3D-96E8-50025CD03F90}" type="datetime1">
              <a:rPr kumimoji="1" lang="ja-JP" altLang="en-US" smtClean="0"/>
              <a:t>2025/10/15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1958589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5D2E8FA-4A32-4774-B9B6-740A42AF837B}" type="datetime1">
              <a:rPr kumimoji="1" lang="ja-JP" altLang="en-US" smtClean="0"/>
              <a:t>2025/10/15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11317736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B523094-C737-4420-B4BC-3856DB79DE76}" type="datetime1">
              <a:rPr kumimoji="1" lang="ja-JP" altLang="en-US" smtClean="0"/>
              <a:t>2025/10/15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35679181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ea typeface="Meiryo UI" panose="020B0604030504040204" pitchFamily="50" charset="-128"/>
              </a:defRPr>
            </a:lvl1pPr>
          </a:lstStyle>
          <a:p>
            <a:fld id="{1D1B453C-9A12-41A1-9612-F067E258820C}" type="datetime1">
              <a:rPr kumimoji="1" lang="ja-JP" altLang="en-US" smtClean="0"/>
              <a:pPr/>
              <a:t>2025/10/15</a:t>
            </a:fld>
            <a:endParaRPr kumimoji="1" lang="ja-JP" altLang="en-US" dirty="0"/>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ea typeface="Meiryo UI" panose="020B0604030504040204" pitchFamily="50" charset="-128"/>
              </a:defRPr>
            </a:lvl1pPr>
          </a:lstStyle>
          <a:p>
            <a:endParaRPr kumimoji="1" lang="ja-JP" altLang="en-US" dirty="0"/>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ea typeface="Meiryo UI" panose="020B0604030504040204" pitchFamily="50" charset="-128"/>
              </a:defRPr>
            </a:lvl1pPr>
          </a:lstStyle>
          <a:p>
            <a:fld id="{52FD9B32-C877-4168-9DF9-BB9A504D625C}" type="slidenum">
              <a:rPr kumimoji="1" lang="ja-JP" altLang="en-US" smtClean="0"/>
              <a:pPr/>
              <a:t>‹#›</a:t>
            </a:fld>
            <a:endParaRPr kumimoji="1" lang="ja-JP" altLang="en-US" dirty="0"/>
          </a:p>
        </p:txBody>
      </p:sp>
    </p:spTree>
    <p:extLst>
      <p:ext uri="{BB962C8B-B14F-4D97-AF65-F5344CB8AC3E}">
        <p14:creationId xmlns:p14="http://schemas.microsoft.com/office/powerpoint/2010/main" val="169038800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eiryo UI" panose="020B0604030504040204" pitchFamily="50"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eiryo UI"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eiryo UI"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eiryo UI"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eiryo UI"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eiryo UI"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rgbClr val="A7E8FF"/>
            </a:gs>
            <a:gs pos="83000">
              <a:srgbClr val="8BE1FF"/>
            </a:gs>
            <a:gs pos="100000">
              <a:srgbClr val="8BE1FF"/>
            </a:gs>
          </a:gsLst>
          <a:lin ang="16200000" scaled="1"/>
          <a:tileRect/>
        </a:gradFill>
        <a:effectLst/>
      </p:bgPr>
    </p:bg>
    <p:spTree>
      <p:nvGrpSpPr>
        <p:cNvPr id="1" name=""/>
        <p:cNvGrpSpPr/>
        <p:nvPr/>
      </p:nvGrpSpPr>
      <p:grpSpPr>
        <a:xfrm>
          <a:off x="0" y="0"/>
          <a:ext cx="0" cy="0"/>
          <a:chOff x="0" y="0"/>
          <a:chExt cx="0" cy="0"/>
        </a:xfrm>
      </p:grpSpPr>
      <p:cxnSp>
        <p:nvCxnSpPr>
          <p:cNvPr id="4" name="直線コネクタ 3"/>
          <p:cNvCxnSpPr/>
          <p:nvPr/>
        </p:nvCxnSpPr>
        <p:spPr>
          <a:xfrm flipH="1">
            <a:off x="142972" y="3458095"/>
            <a:ext cx="9637203" cy="0"/>
          </a:xfrm>
          <a:prstGeom prst="line">
            <a:avLst/>
          </a:prstGeom>
          <a:ln w="63500">
            <a:gradFill flip="none" rotWithShape="1">
              <a:gsLst>
                <a:gs pos="0">
                  <a:srgbClr val="FF9933">
                    <a:alpha val="1000"/>
                  </a:srgbClr>
                </a:gs>
                <a:gs pos="50000">
                  <a:srgbClr val="FF9933">
                    <a:alpha val="40000"/>
                  </a:srgbClr>
                </a:gs>
                <a:gs pos="66000">
                  <a:srgbClr val="FF9933"/>
                </a:gs>
                <a:gs pos="100000">
                  <a:srgbClr val="FF9933"/>
                </a:gs>
              </a:gsLst>
              <a:lin ang="0" scaled="1"/>
              <a:tileRect/>
            </a:gradFill>
            <a:prstDash val="solid"/>
          </a:ln>
        </p:spPr>
        <p:style>
          <a:lnRef idx="1">
            <a:schemeClr val="accent1"/>
          </a:lnRef>
          <a:fillRef idx="0">
            <a:schemeClr val="accent1"/>
          </a:fillRef>
          <a:effectRef idx="0">
            <a:schemeClr val="accent1"/>
          </a:effectRef>
          <a:fontRef idx="minor">
            <a:schemeClr val="tx1"/>
          </a:fontRef>
        </p:style>
      </p:cxnSp>
      <p:sp>
        <p:nvSpPr>
          <p:cNvPr id="10" name="タイトル 1"/>
          <p:cNvSpPr txBox="1">
            <a:spLocks/>
          </p:cNvSpPr>
          <p:nvPr/>
        </p:nvSpPr>
        <p:spPr>
          <a:xfrm>
            <a:off x="675323" y="1803863"/>
            <a:ext cx="8549640" cy="1596044"/>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ctr" defTabSz="914400" rtl="0" eaLnBrk="1" fontAlgn="auto" latinLnBrk="0" hangingPunct="1">
              <a:lnSpc>
                <a:spcPct val="120000"/>
              </a:lnSpc>
              <a:spcBef>
                <a:spcPct val="0"/>
              </a:spcBef>
              <a:spcAft>
                <a:spcPts val="0"/>
              </a:spcAft>
              <a:buClrTx/>
              <a:buSzTx/>
              <a:buFontTx/>
              <a:buNone/>
              <a:tabLst/>
              <a:defRPr/>
            </a:pPr>
            <a:r>
              <a:rPr kumimoji="1" lang="ja-JP" altLang="en-US" sz="4800" b="0" i="0" u="none" strike="noStrike" kern="1200" cap="none" spc="0" normalizeH="0" baseline="0" noProof="0" dirty="0">
                <a:ln>
                  <a:noFill/>
                </a:ln>
                <a:solidFill>
                  <a:prstClr val="black">
                    <a:lumMod val="65000"/>
                    <a:lumOff val="35000"/>
                  </a:prstClr>
                </a:solidFill>
                <a:effectLst/>
                <a:uLnTx/>
                <a:uFillTx/>
                <a:latin typeface="Meiryo UI" panose="020B0604030504040204" pitchFamily="50" charset="-128"/>
                <a:ea typeface="Meiryo UI" panose="020B0604030504040204" pitchFamily="50" charset="-128"/>
                <a:cs typeface="+mj-cs"/>
              </a:rPr>
              <a:t>確認テスト</a:t>
            </a:r>
          </a:p>
        </p:txBody>
      </p:sp>
      <p:sp>
        <p:nvSpPr>
          <p:cNvPr id="2" name="スライド番号プレースホルダー 1"/>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2FD9B32-C877-4168-9DF9-BB9A504D625C}" type="slidenum">
              <a:rPr kumimoji="1"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Meiryo UI" panose="020B0604030504040204"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dirty="0">
              <a:ln>
                <a:noFill/>
              </a:ln>
              <a:solidFill>
                <a:prstClr val="black">
                  <a:tint val="75000"/>
                </a:prstClr>
              </a:solidFill>
              <a:effectLst/>
              <a:uLnTx/>
              <a:uFillTx/>
              <a:latin typeface="Calibri" panose="020F0502020204030204"/>
              <a:ea typeface="Meiryo UI" panose="020B0604030504040204" pitchFamily="50" charset="-128"/>
              <a:cs typeface="+mn-cs"/>
            </a:endParaRPr>
          </a:p>
        </p:txBody>
      </p:sp>
      <p:cxnSp>
        <p:nvCxnSpPr>
          <p:cNvPr id="5" name="直線コネクタ 4"/>
          <p:cNvCxnSpPr/>
          <p:nvPr/>
        </p:nvCxnSpPr>
        <p:spPr>
          <a:xfrm>
            <a:off x="141317" y="3458095"/>
            <a:ext cx="698268" cy="0"/>
          </a:xfrm>
          <a:prstGeom prst="line">
            <a:avLst/>
          </a:prstGeom>
          <a:ln w="63500">
            <a:solidFill>
              <a:srgbClr val="008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709674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1"/>
          <p:cNvSpPr txBox="1">
            <a:spLocks/>
          </p:cNvSpPr>
          <p:nvPr/>
        </p:nvSpPr>
        <p:spPr>
          <a:xfrm>
            <a:off x="465881" y="21098"/>
            <a:ext cx="9314605" cy="127889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32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j-cs"/>
              </a:rPr>
              <a:t>確認テスト</a:t>
            </a:r>
          </a:p>
        </p:txBody>
      </p:sp>
      <p:sp>
        <p:nvSpPr>
          <p:cNvPr id="14" name="正方形/長方形 13"/>
          <p:cNvSpPr/>
          <p:nvPr/>
        </p:nvSpPr>
        <p:spPr>
          <a:xfrm>
            <a:off x="119864" y="1346661"/>
            <a:ext cx="346017" cy="5511339"/>
          </a:xfrm>
          <a:prstGeom prst="rect">
            <a:avLst/>
          </a:prstGeom>
          <a:solidFill>
            <a:srgbClr val="00B0F0">
              <a:alpha val="6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Meiryo UI" panose="020B0604030504040204" pitchFamily="50" charset="-128"/>
              <a:cs typeface="+mn-cs"/>
            </a:endParaRPr>
          </a:p>
        </p:txBody>
      </p:sp>
      <p:sp>
        <p:nvSpPr>
          <p:cNvPr id="15" name="正方形/長方形 14"/>
          <p:cNvSpPr/>
          <p:nvPr/>
        </p:nvSpPr>
        <p:spPr>
          <a:xfrm>
            <a:off x="119864" y="0"/>
            <a:ext cx="346017" cy="1346661"/>
          </a:xfrm>
          <a:prstGeom prst="rect">
            <a:avLst/>
          </a:prstGeom>
          <a:solidFill>
            <a:srgbClr val="FF9933">
              <a:alpha val="8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Meiryo UI" panose="020B0604030504040204" pitchFamily="50" charset="-128"/>
              <a:cs typeface="+mn-cs"/>
            </a:endParaRPr>
          </a:p>
        </p:txBody>
      </p:sp>
      <p:cxnSp>
        <p:nvCxnSpPr>
          <p:cNvPr id="16" name="直線コネクタ 15"/>
          <p:cNvCxnSpPr/>
          <p:nvPr/>
        </p:nvCxnSpPr>
        <p:spPr>
          <a:xfrm flipH="1">
            <a:off x="465881" y="1299991"/>
            <a:ext cx="9314606" cy="0"/>
          </a:xfrm>
          <a:prstGeom prst="line">
            <a:avLst/>
          </a:prstGeom>
          <a:ln w="9525">
            <a:solidFill>
              <a:srgbClr val="FF9933"/>
            </a:solidFill>
            <a:prstDash val="dash"/>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flipH="1">
            <a:off x="465881" y="1358180"/>
            <a:ext cx="9314606" cy="0"/>
          </a:xfrm>
          <a:prstGeom prst="line">
            <a:avLst/>
          </a:prstGeom>
          <a:ln w="9525">
            <a:solidFill>
              <a:srgbClr val="00B0F0"/>
            </a:solidFill>
            <a:prstDash val="dash"/>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2FD9B32-C877-4168-9DF9-BB9A504D625C}" type="slidenum">
              <a:rPr kumimoji="1"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Meiryo UI" panose="020B0604030504040204"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Meiryo UI" panose="020B0604030504040204" pitchFamily="50" charset="-128"/>
              <a:cs typeface="+mn-cs"/>
            </a:endParaRPr>
          </a:p>
        </p:txBody>
      </p:sp>
      <p:sp>
        <p:nvSpPr>
          <p:cNvPr id="18" name="正方形/長方形 17"/>
          <p:cNvSpPr/>
          <p:nvPr/>
        </p:nvSpPr>
        <p:spPr>
          <a:xfrm>
            <a:off x="119864" y="1299991"/>
            <a:ext cx="346017" cy="58189"/>
          </a:xfrm>
          <a:prstGeom prst="rect">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Meiryo UI" panose="020B0604030504040204" pitchFamily="50" charset="-128"/>
              <a:cs typeface="+mn-cs"/>
            </a:endParaRPr>
          </a:p>
        </p:txBody>
      </p:sp>
      <p:cxnSp>
        <p:nvCxnSpPr>
          <p:cNvPr id="19" name="直線コネクタ 18"/>
          <p:cNvCxnSpPr/>
          <p:nvPr/>
        </p:nvCxnSpPr>
        <p:spPr>
          <a:xfrm>
            <a:off x="465881" y="0"/>
            <a:ext cx="0" cy="6858000"/>
          </a:xfrm>
          <a:prstGeom prst="line">
            <a:avLst/>
          </a:prstGeom>
          <a:ln w="12700">
            <a:solidFill>
              <a:srgbClr val="008000"/>
            </a:solidFill>
          </a:ln>
        </p:spPr>
        <p:style>
          <a:lnRef idx="1">
            <a:schemeClr val="accent1"/>
          </a:lnRef>
          <a:fillRef idx="0">
            <a:schemeClr val="accent1"/>
          </a:fillRef>
          <a:effectRef idx="0">
            <a:schemeClr val="accent1"/>
          </a:effectRef>
          <a:fontRef idx="minor">
            <a:schemeClr val="tx1"/>
          </a:fontRef>
        </p:style>
      </p:cxnSp>
      <p:graphicFrame>
        <p:nvGraphicFramePr>
          <p:cNvPr id="7" name="Table 7">
            <a:extLst>
              <a:ext uri="{FF2B5EF4-FFF2-40B4-BE49-F238E27FC236}">
                <a16:creationId xmlns:a16="http://schemas.microsoft.com/office/drawing/2014/main" id="{17F3ADA3-AB41-FCDB-CEB8-AAE19DBFCCD9}"/>
              </a:ext>
            </a:extLst>
          </p:cNvPr>
          <p:cNvGraphicFramePr>
            <a:graphicFrameLocks noGrp="1"/>
          </p:cNvGraphicFramePr>
          <p:nvPr>
            <p:extLst>
              <p:ext uri="{D42A27DB-BD31-4B8C-83A1-F6EECF244321}">
                <p14:modId xmlns:p14="http://schemas.microsoft.com/office/powerpoint/2010/main" val="2366738561"/>
              </p:ext>
            </p:extLst>
          </p:nvPr>
        </p:nvGraphicFramePr>
        <p:xfrm>
          <a:off x="876661" y="1486153"/>
          <a:ext cx="8773169" cy="4626340"/>
        </p:xfrm>
        <a:graphic>
          <a:graphicData uri="http://schemas.openxmlformats.org/drawingml/2006/table">
            <a:tbl>
              <a:tblPr firstRow="1" bandRow="1">
                <a:tableStyleId>{2D5ABB26-0587-4C30-8999-92F81FD0307C}</a:tableStyleId>
              </a:tblPr>
              <a:tblGrid>
                <a:gridCol w="498752">
                  <a:extLst>
                    <a:ext uri="{9D8B030D-6E8A-4147-A177-3AD203B41FA5}">
                      <a16:colId xmlns:a16="http://schemas.microsoft.com/office/drawing/2014/main" val="2345865511"/>
                    </a:ext>
                  </a:extLst>
                </a:gridCol>
                <a:gridCol w="7481292">
                  <a:extLst>
                    <a:ext uri="{9D8B030D-6E8A-4147-A177-3AD203B41FA5}">
                      <a16:colId xmlns:a16="http://schemas.microsoft.com/office/drawing/2014/main" val="2715227716"/>
                    </a:ext>
                  </a:extLst>
                </a:gridCol>
                <a:gridCol w="793125">
                  <a:extLst>
                    <a:ext uri="{9D8B030D-6E8A-4147-A177-3AD203B41FA5}">
                      <a16:colId xmlns:a16="http://schemas.microsoft.com/office/drawing/2014/main" val="3824008046"/>
                    </a:ext>
                  </a:extLst>
                </a:gridCol>
              </a:tblGrid>
              <a:tr h="431137">
                <a:tc>
                  <a:txBody>
                    <a:bodyPr/>
                    <a:lstStyle/>
                    <a:p>
                      <a:pPr algn="ctr"/>
                      <a:r>
                        <a:rPr lang="en-US" sz="1100">
                          <a:latin typeface="MS Gothic"/>
                        </a:rPr>
                        <a:t>No</a:t>
                      </a:r>
                    </a:p>
                  </a:txBody>
                  <a:tcPr anchor="ctr">
                    <a:lnL w="12700">
                      <a:solidFill>
                        <a:schemeClr val="tx1"/>
                      </a:solidFill>
                    </a:lnL>
                    <a:lnR w="12700">
                      <a:solidFill>
                        <a:schemeClr val="tx1"/>
                      </a:solidFill>
                    </a:lnR>
                    <a:lnT w="12700">
                      <a:solidFill>
                        <a:schemeClr val="tx1"/>
                      </a:solidFill>
                    </a:lnT>
                    <a:lnB w="12700">
                      <a:solidFill>
                        <a:schemeClr val="tx1"/>
                      </a:solidFill>
                    </a:lnB>
                  </a:tcPr>
                </a:tc>
                <a:tc>
                  <a:txBody>
                    <a:bodyPr/>
                    <a:lstStyle/>
                    <a:p>
                      <a:pPr algn="ctr"/>
                      <a:r>
                        <a:rPr lang="ja-JP" altLang="en-US" sz="1100" dirty="0">
                          <a:latin typeface="MS Gothic"/>
                          <a:ea typeface="Meiryo UI" panose="020B0604030504040204" pitchFamily="50" charset="-128"/>
                        </a:rPr>
                        <a:t>問　題</a:t>
                      </a:r>
                      <a:endParaRPr lang="en-US" sz="1100" dirty="0">
                        <a:latin typeface="MS Gothic"/>
                      </a:endParaRPr>
                    </a:p>
                  </a:txBody>
                  <a:tcPr anchor="ct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tc>
                  <a:txBody>
                    <a:bodyPr/>
                    <a:lstStyle/>
                    <a:p>
                      <a:pPr algn="ctr"/>
                      <a:r>
                        <a:rPr lang="ja-JP" altLang="en-US" sz="1100">
                          <a:latin typeface="MS Gothic"/>
                          <a:ea typeface="Meiryo UI" panose="020B0604030504040204" pitchFamily="50" charset="-128"/>
                        </a:rPr>
                        <a:t>解答</a:t>
                      </a:r>
                    </a:p>
                  </a:txBody>
                  <a:tcPr anchor="ct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2291044788"/>
                  </a:ext>
                </a:extLst>
              </a:tr>
              <a:tr h="415987">
                <a:tc>
                  <a:txBody>
                    <a:bodyPr/>
                    <a:lstStyle/>
                    <a:p>
                      <a:pPr algn="ctr"/>
                      <a:r>
                        <a:rPr lang="en-US" sz="1100">
                          <a:latin typeface="MS Gothic"/>
                        </a:rPr>
                        <a:t>１</a:t>
                      </a:r>
                    </a:p>
                  </a:txBody>
                  <a:tcPr anchor="ct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tcPr>
                </a:tc>
                <a:tc>
                  <a:txBody>
                    <a:bodyPr/>
                    <a:lstStyle/>
                    <a:p>
                      <a:pPr lvl="0">
                        <a:buNone/>
                      </a:pPr>
                      <a:r>
                        <a:rPr lang="ja-JP" altLang="en-US" sz="900" b="0" i="0" u="none" strike="noStrike" baseline="0" noProof="0" dirty="0">
                          <a:solidFill>
                            <a:schemeClr val="tx1"/>
                          </a:solidFill>
                          <a:latin typeface="Meiryo UI" panose="020B0604030504040204" pitchFamily="50" charset="-128"/>
                          <a:ea typeface="Meiryo UI" panose="020B0604030504040204" pitchFamily="50" charset="-128"/>
                        </a:rPr>
                        <a:t>保護管理者は、委託先の個人情報の管理状況等について、原則として年１回以上実地検査により確認することは求められていない。</a:t>
                      </a:r>
                    </a:p>
                    <a:p>
                      <a:pPr lvl="0">
                        <a:buNone/>
                      </a:pPr>
                      <a:r>
                        <a:rPr lang="en-US" altLang="ja-JP" sz="900" b="0" i="0" u="none" strike="noStrike" baseline="0" noProof="0" dirty="0">
                          <a:solidFill>
                            <a:srgbClr val="FF0000"/>
                          </a:solidFill>
                          <a:latin typeface="Meiryo UI" panose="020B0604030504040204" pitchFamily="50" charset="-128"/>
                          <a:ea typeface="Meiryo UI" panose="020B0604030504040204" pitchFamily="50" charset="-128"/>
                        </a:rPr>
                        <a:t>【</a:t>
                      </a:r>
                      <a:r>
                        <a:rPr lang="ja-JP" altLang="en-US" sz="900" b="0" i="0" u="none" strike="noStrike" baseline="0" noProof="0" dirty="0">
                          <a:solidFill>
                            <a:srgbClr val="FF0000"/>
                          </a:solidFill>
                          <a:latin typeface="Meiryo UI" panose="020B0604030504040204" pitchFamily="50" charset="-128"/>
                          <a:ea typeface="Meiryo UI" panose="020B0604030504040204" pitchFamily="50" charset="-128"/>
                        </a:rPr>
                        <a:t>保護管理者編</a:t>
                      </a:r>
                      <a:r>
                        <a:rPr lang="en-US" altLang="ja-JP" sz="900" b="0" i="0" u="none" strike="noStrike" baseline="0" noProof="0" dirty="0">
                          <a:solidFill>
                            <a:srgbClr val="FF0000"/>
                          </a:solidFill>
                          <a:latin typeface="Meiryo UI" panose="020B0604030504040204" pitchFamily="50" charset="-128"/>
                          <a:ea typeface="Meiryo UI" panose="020B0604030504040204" pitchFamily="50" charset="-128"/>
                        </a:rPr>
                        <a:t>】</a:t>
                      </a:r>
                      <a:r>
                        <a:rPr lang="ja-JP" altLang="en-US" sz="900" b="0" i="0" u="none" strike="noStrike" baseline="0" noProof="0" dirty="0">
                          <a:solidFill>
                            <a:srgbClr val="FF0000"/>
                          </a:solidFill>
                          <a:latin typeface="Meiryo UI" panose="020B0604030504040204" pitchFamily="50" charset="-128"/>
                          <a:ea typeface="Meiryo UI" panose="020B0604030504040204" pitchFamily="50" charset="-128"/>
                        </a:rPr>
                        <a:t>（保護管理者等の役割）</a:t>
                      </a:r>
                      <a:endParaRPr lang="en-US" sz="900" dirty="0">
                        <a:solidFill>
                          <a:srgbClr val="FF0000"/>
                        </a:solidFill>
                        <a:latin typeface="Meiryo UI" panose="020B0604030504040204" pitchFamily="50" charset="-128"/>
                        <a:ea typeface="Meiryo UI" panose="020B0604030504040204" pitchFamily="50" charset="-128"/>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tc>
                  <a:txBody>
                    <a:bodyPr/>
                    <a:lstStyle/>
                    <a:p>
                      <a:pPr algn="ctr"/>
                      <a:endParaRPr lang="en-US" altLang="ja-JP" sz="1100" dirty="0">
                        <a:latin typeface="MS Gothic"/>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2692580759"/>
                  </a:ext>
                </a:extLst>
              </a:tr>
              <a:tr h="415987">
                <a:tc>
                  <a:txBody>
                    <a:bodyPr/>
                    <a:lstStyle/>
                    <a:p>
                      <a:pPr algn="ctr"/>
                      <a:r>
                        <a:rPr lang="en-US" sz="1100" dirty="0">
                          <a:latin typeface="MS Gothic"/>
                        </a:rPr>
                        <a:t>２</a:t>
                      </a:r>
                    </a:p>
                  </a:txBody>
                  <a:tcPr anchor="ct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tcPr>
                </a:tc>
                <a:tc>
                  <a:txBody>
                    <a:bodyPr/>
                    <a:lstStyle/>
                    <a:p>
                      <a:pPr lvl="0">
                        <a:buNone/>
                      </a:pPr>
                      <a:r>
                        <a:rPr lang="ja-JP" altLang="en-US" sz="900" b="0" i="0" u="none" strike="noStrike" baseline="0" noProof="0" dirty="0">
                          <a:solidFill>
                            <a:schemeClr val="tx1"/>
                          </a:solidFill>
                          <a:latin typeface="Meiryo UI" panose="020B0604030504040204" pitchFamily="50" charset="-128"/>
                          <a:ea typeface="Meiryo UI" panose="020B0604030504040204" pitchFamily="50" charset="-128"/>
                        </a:rPr>
                        <a:t>保護担当者は保護管理者を補佐し、各課室等における保有個人情報の管理に関する事務を担当する。</a:t>
                      </a:r>
                    </a:p>
                    <a:p>
                      <a:pPr lvl="0">
                        <a:buNone/>
                      </a:pPr>
                      <a:r>
                        <a:rPr lang="en-US" altLang="ja-JP" sz="900" b="0" i="0" u="none" strike="noStrike" baseline="0" noProof="0" dirty="0">
                          <a:solidFill>
                            <a:srgbClr val="FF0000"/>
                          </a:solidFill>
                          <a:latin typeface="Meiryo UI" panose="020B0604030504040204" pitchFamily="50" charset="-128"/>
                          <a:ea typeface="Meiryo UI" panose="020B0604030504040204" pitchFamily="50" charset="-128"/>
                        </a:rPr>
                        <a:t>【</a:t>
                      </a:r>
                      <a:r>
                        <a:rPr lang="ja-JP" altLang="en-US" sz="900" b="0" i="0" u="none" strike="noStrike" baseline="0" noProof="0" dirty="0">
                          <a:solidFill>
                            <a:srgbClr val="FF0000"/>
                          </a:solidFill>
                          <a:latin typeface="Meiryo UI" panose="020B0604030504040204" pitchFamily="50" charset="-128"/>
                          <a:ea typeface="Meiryo UI" panose="020B0604030504040204" pitchFamily="50" charset="-128"/>
                        </a:rPr>
                        <a:t>保護管理者編</a:t>
                      </a:r>
                      <a:r>
                        <a:rPr lang="en-US" altLang="ja-JP" sz="900" b="0" i="0" u="none" strike="noStrike" baseline="0" noProof="0" dirty="0">
                          <a:solidFill>
                            <a:srgbClr val="FF0000"/>
                          </a:solidFill>
                          <a:latin typeface="Meiryo UI" panose="020B0604030504040204" pitchFamily="50" charset="-128"/>
                          <a:ea typeface="Meiryo UI" panose="020B0604030504040204" pitchFamily="50" charset="-128"/>
                        </a:rPr>
                        <a:t>】</a:t>
                      </a:r>
                      <a:r>
                        <a:rPr lang="ja-JP" altLang="en-US" sz="900" b="0" i="0" u="none" strike="noStrike" baseline="0" noProof="0" dirty="0">
                          <a:solidFill>
                            <a:srgbClr val="FF0000"/>
                          </a:solidFill>
                          <a:latin typeface="Meiryo UI" panose="020B0604030504040204" pitchFamily="50" charset="-128"/>
                          <a:ea typeface="Meiryo UI" panose="020B0604030504040204" pitchFamily="50" charset="-128"/>
                        </a:rPr>
                        <a:t>（保護管理者等の役割）</a:t>
                      </a:r>
                      <a:endParaRPr lang="en-US" sz="900" dirty="0">
                        <a:solidFill>
                          <a:srgbClr val="FF0000"/>
                        </a:solidFill>
                        <a:latin typeface="Meiryo UI" panose="020B0604030504040204" pitchFamily="50" charset="-128"/>
                        <a:ea typeface="Meiryo UI" panose="020B0604030504040204" pitchFamily="50" charset="-128"/>
                      </a:endParaRP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algn="ctr"/>
                      <a:endParaRPr lang="en-US" sz="1100">
                        <a:latin typeface="MS Gothic"/>
                      </a:endParaRPr>
                    </a:p>
                  </a:txBody>
                  <a:tcPr anchor="ct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1842866680"/>
                  </a:ext>
                </a:extLst>
              </a:tr>
              <a:tr h="388572">
                <a:tc>
                  <a:txBody>
                    <a:bodyPr/>
                    <a:lstStyle/>
                    <a:p>
                      <a:pPr algn="ctr"/>
                      <a:r>
                        <a:rPr lang="en-US" sz="1100" dirty="0">
                          <a:latin typeface="MS Gothic"/>
                        </a:rPr>
                        <a:t>３</a:t>
                      </a:r>
                    </a:p>
                  </a:txBody>
                  <a:tcPr anchor="ct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tcPr>
                </a:tc>
                <a:tc>
                  <a:txBody>
                    <a:bodyPr/>
                    <a:lstStyle/>
                    <a:p>
                      <a:pPr lvl="0">
                        <a:buNone/>
                      </a:pPr>
                      <a:r>
                        <a:rPr lang="ja-JP" altLang="en-US" sz="900" b="0" i="0" u="none" strike="noStrike" baseline="0" noProof="0" dirty="0">
                          <a:solidFill>
                            <a:schemeClr val="tx1"/>
                          </a:solidFill>
                          <a:latin typeface="Meiryo UI" panose="020B0604030504040204" pitchFamily="50" charset="-128"/>
                          <a:ea typeface="Meiryo UI" panose="020B0604030504040204" pitchFamily="50" charset="-128"/>
                        </a:rPr>
                        <a:t>監査責任者が保有個人情報の管理の状況について監査を実施するに当たり、監査を外部に委託する</a:t>
                      </a:r>
                      <a:r>
                        <a:rPr lang="ja-JP" altLang="en-US" sz="900" b="0" i="0" u="none" strike="noStrike" baseline="0" noProof="0">
                          <a:solidFill>
                            <a:schemeClr val="tx1"/>
                          </a:solidFill>
                          <a:latin typeface="Meiryo UI" panose="020B0604030504040204" pitchFamily="50" charset="-128"/>
                          <a:ea typeface="Meiryo UI" panose="020B0604030504040204" pitchFamily="50" charset="-128"/>
                        </a:rPr>
                        <a:t>ことは差し支えない。</a:t>
                      </a:r>
                      <a:endParaRPr lang="en-US" altLang="ja-JP" sz="900" b="0" i="0" u="none" strike="noStrike" baseline="0" noProof="0" dirty="0">
                        <a:solidFill>
                          <a:schemeClr val="tx1"/>
                        </a:solidFill>
                        <a:latin typeface="Meiryo UI" panose="020B0604030504040204" pitchFamily="50" charset="-128"/>
                        <a:ea typeface="Meiryo UI" panose="020B0604030504040204" pitchFamily="50" charset="-128"/>
                      </a:endParaRPr>
                    </a:p>
                    <a:p>
                      <a:pPr lvl="0">
                        <a:buNone/>
                      </a:pPr>
                      <a:r>
                        <a:rPr lang="en-US" altLang="ja-JP" sz="900" b="0" i="0" u="none" strike="noStrike" baseline="0" noProof="0" dirty="0">
                          <a:solidFill>
                            <a:srgbClr val="FF0000"/>
                          </a:solidFill>
                          <a:latin typeface="Meiryo UI" panose="020B0604030504040204" pitchFamily="50" charset="-128"/>
                          <a:ea typeface="Meiryo UI" panose="020B0604030504040204" pitchFamily="50" charset="-128"/>
                        </a:rPr>
                        <a:t>【</a:t>
                      </a:r>
                      <a:r>
                        <a:rPr lang="ja-JP" altLang="en-US" sz="900" b="0" i="0" u="none" strike="noStrike" baseline="0" noProof="0" dirty="0">
                          <a:solidFill>
                            <a:srgbClr val="FF0000"/>
                          </a:solidFill>
                          <a:latin typeface="Meiryo UI" panose="020B0604030504040204" pitchFamily="50" charset="-128"/>
                          <a:ea typeface="Meiryo UI" panose="020B0604030504040204" pitchFamily="50" charset="-128"/>
                        </a:rPr>
                        <a:t>保護管理者編</a:t>
                      </a:r>
                      <a:r>
                        <a:rPr lang="en-US" altLang="ja-JP" sz="900" b="0" i="0" u="none" strike="noStrike" baseline="0" noProof="0" dirty="0">
                          <a:solidFill>
                            <a:srgbClr val="FF0000"/>
                          </a:solidFill>
                          <a:latin typeface="Meiryo UI" panose="020B0604030504040204" pitchFamily="50" charset="-128"/>
                          <a:ea typeface="Meiryo UI" panose="020B0604030504040204" pitchFamily="50" charset="-128"/>
                        </a:rPr>
                        <a:t>】</a:t>
                      </a:r>
                      <a:r>
                        <a:rPr lang="ja-JP" altLang="en-US" sz="900" b="0" i="0" u="none" strike="noStrike" baseline="0" noProof="0" dirty="0">
                          <a:solidFill>
                            <a:srgbClr val="FF0000"/>
                          </a:solidFill>
                          <a:latin typeface="Meiryo UI" panose="020B0604030504040204" pitchFamily="50" charset="-128"/>
                          <a:ea typeface="Meiryo UI" panose="020B0604030504040204" pitchFamily="50" charset="-128"/>
                        </a:rPr>
                        <a:t>（保護管理者等の役割）</a:t>
                      </a:r>
                      <a:endParaRPr lang="en-US" sz="900" dirty="0">
                        <a:solidFill>
                          <a:srgbClr val="FF0000"/>
                        </a:solidFill>
                        <a:latin typeface="Meiryo UI" panose="020B0604030504040204" pitchFamily="50" charset="-128"/>
                        <a:ea typeface="Meiryo UI" panose="020B0604030504040204" pitchFamily="50" charset="-128"/>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tc>
                  <a:txBody>
                    <a:bodyPr/>
                    <a:lstStyle/>
                    <a:p>
                      <a:pPr algn="ctr"/>
                      <a:endParaRPr lang="en-US" sz="1100">
                        <a:latin typeface="MS Gothic"/>
                      </a:endParaRPr>
                    </a:p>
                  </a:txBody>
                  <a:tcPr anchor="ct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486977120"/>
                  </a:ext>
                </a:extLst>
              </a:tr>
              <a:tr h="435781">
                <a:tc>
                  <a:txBody>
                    <a:bodyPr/>
                    <a:lstStyle/>
                    <a:p>
                      <a:pPr algn="ctr"/>
                      <a:r>
                        <a:rPr lang="en-US" sz="1100">
                          <a:latin typeface="MS Gothic"/>
                        </a:rPr>
                        <a:t>４</a:t>
                      </a:r>
                    </a:p>
                  </a:txBody>
                  <a:tcPr anchor="ct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baseline="0" noProof="0" dirty="0">
                          <a:solidFill>
                            <a:schemeClr val="tx1"/>
                          </a:solidFill>
                          <a:latin typeface="Meiryo UI" panose="020B0604030504040204" pitchFamily="50" charset="-128"/>
                          <a:ea typeface="Meiryo UI" panose="020B0604030504040204" pitchFamily="50" charset="-128"/>
                        </a:rPr>
                        <a:t>保護管理者及び保護担当者に対する保有個人情報の適切な管理のための教育研修については、着任時に研修を受講すれば、その後、退任するまで当該研修を受講する必要はない。</a:t>
                      </a:r>
                      <a:r>
                        <a:rPr lang="en-US" altLang="ja-JP" sz="900" b="0" i="0" u="none" strike="noStrike" baseline="0" noProof="0" dirty="0">
                          <a:solidFill>
                            <a:srgbClr val="FF0000"/>
                          </a:solidFill>
                          <a:latin typeface="Meiryo UI" panose="020B0604030504040204" pitchFamily="50" charset="-128"/>
                          <a:ea typeface="Meiryo UI" panose="020B0604030504040204" pitchFamily="50" charset="-128"/>
                        </a:rPr>
                        <a:t>【</a:t>
                      </a:r>
                      <a:r>
                        <a:rPr lang="ja-JP" altLang="en-US" sz="900" b="0" i="0" u="none" strike="noStrike" baseline="0" noProof="0" dirty="0">
                          <a:solidFill>
                            <a:srgbClr val="FF0000"/>
                          </a:solidFill>
                          <a:latin typeface="Meiryo UI" panose="020B0604030504040204" pitchFamily="50" charset="-128"/>
                          <a:ea typeface="Meiryo UI" panose="020B0604030504040204" pitchFamily="50" charset="-128"/>
                        </a:rPr>
                        <a:t>保護管理者編</a:t>
                      </a:r>
                      <a:r>
                        <a:rPr lang="en-US" altLang="ja-JP" sz="900" b="0" i="0" u="none" strike="noStrike" baseline="0" noProof="0" dirty="0">
                          <a:solidFill>
                            <a:srgbClr val="FF0000"/>
                          </a:solidFill>
                          <a:latin typeface="Meiryo UI" panose="020B0604030504040204" pitchFamily="50" charset="-128"/>
                          <a:ea typeface="Meiryo UI" panose="020B0604030504040204" pitchFamily="50" charset="-128"/>
                        </a:rPr>
                        <a:t>】</a:t>
                      </a:r>
                      <a:r>
                        <a:rPr lang="ja-JP" altLang="en-US" sz="900" b="0" i="0" u="none" strike="noStrike" baseline="0" noProof="0" dirty="0">
                          <a:solidFill>
                            <a:srgbClr val="FF0000"/>
                          </a:solidFill>
                          <a:latin typeface="Meiryo UI" panose="020B0604030504040204" pitchFamily="50" charset="-128"/>
                          <a:ea typeface="Meiryo UI" panose="020B0604030504040204" pitchFamily="50" charset="-128"/>
                        </a:rPr>
                        <a:t>（保護管理者等の役割）</a:t>
                      </a:r>
                      <a:endParaRPr lang="en-US" altLang="ja-JP" sz="900" dirty="0">
                        <a:solidFill>
                          <a:srgbClr val="FF0000"/>
                        </a:solidFill>
                        <a:latin typeface="Meiryo UI" panose="020B0604030504040204" pitchFamily="50" charset="-128"/>
                        <a:ea typeface="Meiryo UI" panose="020B0604030504040204" pitchFamily="50" charset="-128"/>
                      </a:endParaRP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tcPr>
                </a:tc>
                <a:tc>
                  <a:txBody>
                    <a:bodyPr/>
                    <a:lstStyle/>
                    <a:p>
                      <a:pPr algn="ctr"/>
                      <a:endParaRPr lang="en-US" sz="1100">
                        <a:latin typeface="MS Gothic"/>
                      </a:endParaRPr>
                    </a:p>
                  </a:txBody>
                  <a:tcPr anchor="ct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1240352003"/>
                  </a:ext>
                </a:extLst>
              </a:tr>
              <a:tr h="441160">
                <a:tc>
                  <a:txBody>
                    <a:bodyPr/>
                    <a:lstStyle/>
                    <a:p>
                      <a:pPr algn="ctr"/>
                      <a:r>
                        <a:rPr lang="en-US" sz="1100">
                          <a:latin typeface="MS Gothic"/>
                        </a:rPr>
                        <a:t>５</a:t>
                      </a:r>
                    </a:p>
                  </a:txBody>
                  <a:tcPr anchor="ct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監査責任者は、保有個人情報の適切な管理を検証するため、当該行政機関等における保有個人情報の管理の状況について、定期に、及び必要に応じ随時に監査（外部監査を含む。）を行い、その結果を保護管理者に報告する。</a:t>
                      </a:r>
                      <a:r>
                        <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保護管理者編</a:t>
                      </a:r>
                      <a:r>
                        <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（内部監査）</a:t>
                      </a:r>
                      <a:endPar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algn="ctr"/>
                      <a:endParaRPr lang="en-US" sz="1100">
                        <a:latin typeface="MS Gothic"/>
                      </a:endParaRPr>
                    </a:p>
                  </a:txBody>
                  <a:tcPr anchor="ct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874694098"/>
                  </a:ext>
                </a:extLst>
              </a:tr>
              <a:tr h="415987">
                <a:tc>
                  <a:txBody>
                    <a:bodyPr/>
                    <a:lstStyle/>
                    <a:p>
                      <a:pPr algn="ctr"/>
                      <a:r>
                        <a:rPr lang="en-US" sz="1100">
                          <a:latin typeface="MS Gothic"/>
                        </a:rPr>
                        <a:t>６</a:t>
                      </a:r>
                    </a:p>
                  </a:txBody>
                  <a:tcPr anchor="ctr">
                    <a:lnL w="12700">
                      <a:solidFill>
                        <a:schemeClr val="tx1"/>
                      </a:solidFill>
                    </a:lnL>
                    <a:lnR w="12700">
                      <a:solidFill>
                        <a:schemeClr val="tx1"/>
                      </a:solidFill>
                    </a:lnR>
                    <a:lnT w="12700">
                      <a:solidFill>
                        <a:schemeClr val="tx1"/>
                      </a:solidFill>
                    </a:lnT>
                    <a:lnB w="12700">
                      <a:solidFill>
                        <a:schemeClr val="tx1"/>
                      </a:solidFill>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内部監査においては、保有個人情報の取扱いに関して、当該誤りの訂正や保有個人情報が記録されている媒体媒体の管理状況について確認する。</a:t>
                      </a:r>
                      <a:r>
                        <a:rPr kumimoji="1" lang="ja-JP"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　</a:t>
                      </a:r>
                      <a:r>
                        <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保護管理者編</a:t>
                      </a:r>
                      <a:r>
                        <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（内部監査）</a:t>
                      </a:r>
                      <a:endPar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tcPr>
                </a:tc>
                <a:tc>
                  <a:txBody>
                    <a:bodyPr/>
                    <a:lstStyle/>
                    <a:p>
                      <a:pPr algn="ctr"/>
                      <a:endParaRPr lang="ja-JP" altLang="en-US" sz="1100">
                        <a:latin typeface="MS Gothic"/>
                        <a:ea typeface="Meiryo UI" panose="020B0604030504040204" pitchFamily="50" charset="-128"/>
                      </a:endParaRPr>
                    </a:p>
                  </a:txBody>
                  <a:tcPr anchor="ct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768461856"/>
                  </a:ext>
                </a:extLst>
              </a:tr>
              <a:tr h="433771">
                <a:tc>
                  <a:txBody>
                    <a:bodyPr/>
                    <a:lstStyle/>
                    <a:p>
                      <a:pPr algn="ctr"/>
                      <a:r>
                        <a:rPr lang="en-US" sz="1100">
                          <a:latin typeface="MS Gothic"/>
                        </a:rPr>
                        <a:t>７</a:t>
                      </a:r>
                    </a:p>
                  </a:txBody>
                  <a:tcPr anchor="ctr">
                    <a:lnL w="12700">
                      <a:solidFill>
                        <a:schemeClr val="tx1"/>
                      </a:solidFill>
                    </a:lnL>
                    <a:lnR w="12700">
                      <a:solidFill>
                        <a:schemeClr val="tx1"/>
                      </a:solidFill>
                    </a:lnR>
                    <a:lnT w="12700">
                      <a:solidFill>
                        <a:schemeClr val="tx1"/>
                      </a:solidFill>
                    </a:lnT>
                    <a:lnB w="12700">
                      <a:solidFill>
                        <a:schemeClr val="tx1"/>
                      </a:solidFill>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内部監査においては、情報システムにおける安全管理措置に関して、情報システムにおける保有個人情報の処理、暗号化、記録機能を有する機器・媒体の接続制限、端末の限定の状況について確認する。</a:t>
                      </a:r>
                      <a:r>
                        <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保護管理者編</a:t>
                      </a:r>
                      <a:r>
                        <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（内部監査）</a:t>
                      </a:r>
                      <a:endPar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algn="ctr"/>
                      <a:endParaRPr lang="en-US" sz="1100">
                        <a:latin typeface="MS Gothic"/>
                      </a:endParaRPr>
                    </a:p>
                  </a:txBody>
                  <a:tcPr anchor="ct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454497118"/>
                  </a:ext>
                </a:extLst>
              </a:tr>
              <a:tr h="415986">
                <a:tc>
                  <a:txBody>
                    <a:bodyPr/>
                    <a:lstStyle/>
                    <a:p>
                      <a:pPr lvl="0" algn="ctr">
                        <a:buNone/>
                      </a:pPr>
                      <a:r>
                        <a:rPr lang="en-US" sz="1100">
                          <a:latin typeface="MS Gothic"/>
                        </a:rPr>
                        <a:t>８</a:t>
                      </a:r>
                    </a:p>
                  </a:txBody>
                  <a:tcPr anchor="ctr">
                    <a:lnL w="12700">
                      <a:solidFill>
                        <a:schemeClr val="tx1"/>
                      </a:solidFill>
                    </a:lnL>
                    <a:lnR w="12700">
                      <a:solidFill>
                        <a:schemeClr val="tx1"/>
                      </a:solidFill>
                    </a:lnR>
                    <a:lnT w="12700">
                      <a:solidFill>
                        <a:schemeClr val="tx1"/>
                      </a:solidFill>
                    </a:lnT>
                    <a:lnB w="12700">
                      <a:solidFill>
                        <a:schemeClr val="tx1"/>
                      </a:solidFill>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内部監査においては、保有個人情報の提供に関して、当該利用形態等について提供先との間で書面を取り交わしているかについて確認する。</a:t>
                      </a:r>
                      <a:r>
                        <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保護管理者編</a:t>
                      </a:r>
                      <a:r>
                        <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（内部監査）</a:t>
                      </a:r>
                      <a:endPar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lgn="ctr">
                        <a:buNone/>
                      </a:pPr>
                      <a:endParaRPr lang="en-US" sz="1100">
                        <a:latin typeface="MS Gothic"/>
                      </a:endParaRPr>
                    </a:p>
                  </a:txBody>
                  <a:tcPr anchor="ct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3570213975"/>
                  </a:ext>
                </a:extLst>
              </a:tr>
              <a:tr h="415986">
                <a:tc>
                  <a:txBody>
                    <a:bodyPr/>
                    <a:lstStyle/>
                    <a:p>
                      <a:pPr lvl="0" algn="ctr">
                        <a:buNone/>
                      </a:pPr>
                      <a:r>
                        <a:rPr lang="en-US" sz="1100">
                          <a:latin typeface="MS Gothic"/>
                        </a:rPr>
                        <a:t>９</a:t>
                      </a:r>
                    </a:p>
                  </a:txBody>
                  <a:tcPr anchor="ctr">
                    <a:lnL w="12700">
                      <a:solidFill>
                        <a:schemeClr val="tx1"/>
                      </a:solidFill>
                    </a:lnL>
                    <a:lnR w="12700">
                      <a:solidFill>
                        <a:schemeClr val="tx1"/>
                      </a:solidFill>
                    </a:lnR>
                    <a:lnT w="12700">
                      <a:solidFill>
                        <a:schemeClr val="tx1"/>
                      </a:solidFill>
                    </a:lnT>
                    <a:lnB w="12700">
                      <a:solidFill>
                        <a:schemeClr val="tx1"/>
                      </a:solidFill>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内部監査においては、個人情報の取扱いの委託に関して、秘密保持や目的外利用の禁止、再委託等の状況について確認するが、複製の制限の状況までを確認することは求められていない。</a:t>
                      </a:r>
                      <a:r>
                        <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保護管理者編</a:t>
                      </a:r>
                      <a:r>
                        <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（内部監査）</a:t>
                      </a:r>
                      <a:endPar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lgn="ctr">
                        <a:buNone/>
                      </a:pPr>
                      <a:endParaRPr lang="en-US" sz="1100" dirty="0">
                        <a:latin typeface="MS Gothic"/>
                      </a:endParaRPr>
                    </a:p>
                  </a:txBody>
                  <a:tcPr anchor="ct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576176239"/>
                  </a:ext>
                </a:extLst>
              </a:tr>
              <a:tr h="415986">
                <a:tc>
                  <a:txBody>
                    <a:bodyPr/>
                    <a:lstStyle/>
                    <a:p>
                      <a:pPr lvl="0" algn="ctr">
                        <a:buNone/>
                      </a:pPr>
                      <a:r>
                        <a:rPr lang="en-US" sz="1100" dirty="0">
                          <a:latin typeface="MS Gothic"/>
                        </a:rPr>
                        <a:t>10</a:t>
                      </a:r>
                    </a:p>
                  </a:txBody>
                  <a:tcPr anchor="ctr">
                    <a:lnL w="12700">
                      <a:solidFill>
                        <a:schemeClr val="tx1"/>
                      </a:solidFill>
                    </a:lnL>
                    <a:lnR w="12700">
                      <a:solidFill>
                        <a:schemeClr val="tx1"/>
                      </a:solidFill>
                    </a:lnR>
                    <a:lnT w="12700">
                      <a:solidFill>
                        <a:schemeClr val="tx1"/>
                      </a:solidFill>
                    </a:lnT>
                    <a:lnB w="12700">
                      <a:solidFill>
                        <a:schemeClr val="tx1"/>
                      </a:solidFill>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内部監査においては、安全管理上の問題への対応に関して、事案に係る各種報告、本人通知や再発防止措置及び公表の状況について確認する。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保護管理者編</a:t>
                      </a:r>
                      <a:r>
                        <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（内部監査）</a:t>
                      </a:r>
                      <a:endPar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lgn="ctr">
                        <a:buNone/>
                      </a:pPr>
                      <a:endParaRPr lang="en-US" sz="1100" dirty="0">
                        <a:latin typeface="MS Gothic"/>
                      </a:endParaRPr>
                    </a:p>
                  </a:txBody>
                  <a:tcPr anchor="ct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1832363481"/>
                  </a:ext>
                </a:extLst>
              </a:tr>
            </a:tbl>
          </a:graphicData>
        </a:graphic>
      </p:graphicFrame>
      <p:sp>
        <p:nvSpPr>
          <p:cNvPr id="2" name="TextBox 8">
            <a:extLst>
              <a:ext uri="{FF2B5EF4-FFF2-40B4-BE49-F238E27FC236}">
                <a16:creationId xmlns:a16="http://schemas.microsoft.com/office/drawing/2014/main" id="{BDFD6349-D126-E2CB-0272-387BDE0A4606}"/>
              </a:ext>
            </a:extLst>
          </p:cNvPr>
          <p:cNvSpPr txBox="1"/>
          <p:nvPr/>
        </p:nvSpPr>
        <p:spPr>
          <a:xfrm>
            <a:off x="692341" y="6316245"/>
            <a:ext cx="8861683"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marR="0" lvl="0" indent="-285750" algn="l" defTabSz="457200" rtl="0" eaLnBrk="1" fontAlgn="auto" latinLnBrk="0" hangingPunct="1">
              <a:lnSpc>
                <a:spcPct val="100000"/>
              </a:lnSpc>
              <a:spcBef>
                <a:spcPts val="0"/>
              </a:spcBef>
              <a:spcAft>
                <a:spcPts val="0"/>
              </a:spcAft>
              <a:buClrTx/>
              <a:buSzTx/>
              <a:buFont typeface="Wingdings"/>
              <a:buChar char="v"/>
              <a:tabLst/>
              <a:defRPr/>
            </a:pPr>
            <a:r>
              <a:rPr kumimoji="0" lang="ja-JP" altLang="en-US" sz="1200" b="0" i="0" u="none" strike="noStrike" kern="1200" cap="none" spc="0" normalizeH="0" baseline="0" noProof="0" dirty="0">
                <a:ln>
                  <a:noFill/>
                </a:ln>
                <a:solidFill>
                  <a:prstClr val="black"/>
                </a:solidFill>
                <a:effectLst/>
                <a:uLnTx/>
                <a:uFillTx/>
                <a:latin typeface="MS Gothic"/>
                <a:ea typeface="MS Gothic"/>
                <a:cs typeface="Calibri"/>
              </a:rPr>
              <a:t>各設問に対して、○又は</a:t>
            </a:r>
            <a:r>
              <a:rPr kumimoji="0" lang="en-US" altLang="ja-JP" sz="1200" b="0" i="0" u="none" strike="noStrike" kern="1200" cap="none" spc="0" normalizeH="0" baseline="0" noProof="0" dirty="0">
                <a:ln>
                  <a:noFill/>
                </a:ln>
                <a:solidFill>
                  <a:prstClr val="black"/>
                </a:solidFill>
                <a:effectLst/>
                <a:uLnTx/>
                <a:uFillTx/>
                <a:latin typeface="MS Gothic"/>
                <a:ea typeface="MS Gothic"/>
                <a:cs typeface="Calibri"/>
              </a:rPr>
              <a:t>×</a:t>
            </a:r>
            <a:r>
              <a:rPr kumimoji="0" lang="ja-JP" altLang="en-US" sz="1200" b="0" i="0" u="none" strike="noStrike" kern="1200" cap="none" spc="0" normalizeH="0" baseline="0" noProof="0" dirty="0">
                <a:ln>
                  <a:noFill/>
                </a:ln>
                <a:solidFill>
                  <a:prstClr val="black"/>
                </a:solidFill>
                <a:effectLst/>
                <a:uLnTx/>
                <a:uFillTx/>
                <a:latin typeface="MS Gothic"/>
                <a:ea typeface="MS Gothic"/>
                <a:cs typeface="Calibri"/>
              </a:rPr>
              <a:t>で解答してください。</a:t>
            </a:r>
          </a:p>
          <a:p>
            <a:pPr marL="288000" marR="0" lvl="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S Gothic"/>
                <a:ea typeface="MS Gothic"/>
                <a:cs typeface="Calibri"/>
              </a:rPr>
              <a:t>解答の正解は次のページにありますので、解答したあとに正解を確認しましょう。</a:t>
            </a:r>
          </a:p>
        </p:txBody>
      </p:sp>
    </p:spTree>
    <p:extLst>
      <p:ext uri="{BB962C8B-B14F-4D97-AF65-F5344CB8AC3E}">
        <p14:creationId xmlns:p14="http://schemas.microsoft.com/office/powerpoint/2010/main" val="183465755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F49E5E3EEF4D7045AD26CF945452304D" ma:contentTypeVersion="19" ma:contentTypeDescription="新しいドキュメントを作成します。" ma:contentTypeScope="" ma:versionID="ce052c640346cd100a33a587f7bcd404">
  <xsd:schema xmlns:xsd="http://www.w3.org/2001/XMLSchema" xmlns:xs="http://www.w3.org/2001/XMLSchema" xmlns:p="http://schemas.microsoft.com/office/2006/metadata/properties" xmlns:ns2="d95e9d8b-3f93-46aa-81f0-e7ff21611f67" xmlns:ns3="b85bb29a-ad32-4d65-8d6c-cb796b2e9423" targetNamespace="http://schemas.microsoft.com/office/2006/metadata/properties" ma:root="true" ma:fieldsID="ac92c8d6b772b3994c5c0c55e3bced33" ns2:_="" ns3:_="">
    <xsd:import namespace="d95e9d8b-3f93-46aa-81f0-e7ff21611f67"/>
    <xsd:import namespace="b85bb29a-ad32-4d65-8d6c-cb796b2e942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2:_Flow_SignoffStatus" minOccurs="0"/>
                <xsd:element ref="ns2:MediaServiceObjectDetectorVersions" minOccurs="0"/>
                <xsd:element ref="ns2:MediaServiceSearchProperties" minOccurs="0"/>
                <xsd:element ref="ns2:_x5150__x7ae5__x624b__x5f53_"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5e9d8b-3f93-46aa-81f0-e7ff21611f6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description="" ma:indexed="true" ma:internalName="MediaServiceLocation" ma:readOnly="true">
      <xsd:simpleType>
        <xsd:restriction base="dms:Text"/>
      </xsd:simpleType>
    </xsd:element>
    <xsd:element name="_Flow_SignoffStatus" ma:index="21" nillable="true" ma:displayName="承認の状態" ma:internalName="_x627f__x8a8d__x306e__x72b6__x614b_">
      <xsd:simpleType>
        <xsd:restriction base="dms:Text"/>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_x5150__x7ae5__x624b__x5f53_" ma:index="24" nillable="true" ma:displayName="児童手当" ma:format="Hyperlink" ma:internalName="_x5150__x7ae5__x624b__x5f53_">
      <xsd:complexType>
        <xsd:complexContent>
          <xsd:extension base="dms:URL">
            <xsd:sequence>
              <xsd:element name="Url" type="dms:ValidUrl" minOccurs="0" nillable="true"/>
              <xsd:element name="Description" type="xsd:string" nillable="true"/>
            </xsd:sequence>
          </xsd:extension>
        </xsd:complexContent>
      </xsd:complex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85bb29a-ad32-4d65-8d6c-cb796b2e9423" elementFormDefault="qualified">
    <xsd:import namespace="http://schemas.microsoft.com/office/2006/documentManagement/types"/>
    <xsd:import namespace="http://schemas.microsoft.com/office/infopath/2007/PartnerControls"/>
    <xsd:element name="SharedWithUsers" ma:index="12"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共有相手の詳細情報" ma:internalName="SharedWithDetails" ma:readOnly="true">
      <xsd:simpleType>
        <xsd:restriction base="dms:Note">
          <xsd:maxLength value="255"/>
        </xsd:restriction>
      </xsd:simpleType>
    </xsd:element>
    <xsd:element name="TaxCatchAll" ma:index="16" nillable="true" ma:displayName="Taxonomy Catch All Column" ma:hidden="true" ma:list="{f898d1f5-625d-4026-bc2f-96502dbb22f7}" ma:internalName="TaxCatchAll" ma:showField="CatchAllData" ma:web="b85bb29a-ad32-4d65-8d6c-cb796b2e942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Flow_SignoffStatus xmlns="d95e9d8b-3f93-46aa-81f0-e7ff21611f67" xsi:nil="true"/>
    <TaxCatchAll xmlns="b85bb29a-ad32-4d65-8d6c-cb796b2e9423" xsi:nil="true"/>
    <lcf76f155ced4ddcb4097134ff3c332f xmlns="d95e9d8b-3f93-46aa-81f0-e7ff21611f67">
      <Terms xmlns="http://schemas.microsoft.com/office/infopath/2007/PartnerControls"/>
    </lcf76f155ced4ddcb4097134ff3c332f>
    <_x5150__x7ae5__x624b__x5f53_ xmlns="d95e9d8b-3f93-46aa-81f0-e7ff21611f67">
      <Url xsi:nil="true"/>
      <Description xsi:nil="true"/>
    </_x5150__x7ae5__x624b__x5f53_>
    <SharedWithUsers xmlns="b85bb29a-ad32-4d65-8d6c-cb796b2e9423">
      <UserInfo>
        <DisplayName/>
        <AccountId xsi:nil="true"/>
        <AccountType/>
      </UserInfo>
    </SharedWithUsers>
  </documentManagement>
</p:properties>
</file>

<file path=customXml/itemProps1.xml><?xml version="1.0" encoding="utf-8"?>
<ds:datastoreItem xmlns:ds="http://schemas.openxmlformats.org/officeDocument/2006/customXml" ds:itemID="{9F053AD6-DDA7-4067-BF2B-BC40950828E8}"/>
</file>

<file path=customXml/itemProps2.xml><?xml version="1.0" encoding="utf-8"?>
<ds:datastoreItem xmlns:ds="http://schemas.openxmlformats.org/officeDocument/2006/customXml" ds:itemID="{C841656E-CB93-47AE-A80D-15C914045558}"/>
</file>

<file path=customXml/itemProps3.xml><?xml version="1.0" encoding="utf-8"?>
<ds:datastoreItem xmlns:ds="http://schemas.openxmlformats.org/officeDocument/2006/customXml" ds:itemID="{20CD71AC-36E6-406D-BF5F-0F4872171B8B}"/>
</file>

<file path=docProps/app.xml><?xml version="1.0" encoding="utf-8"?>
<Properties xmlns="http://schemas.openxmlformats.org/officeDocument/2006/extended-properties" xmlns:vt="http://schemas.openxmlformats.org/officeDocument/2006/docPropsVTypes">
  <Template>Office Theme</Template>
  <TotalTime>0</TotalTime>
  <Words>543</Words>
  <Application>Microsoft Office PowerPoint</Application>
  <PresentationFormat>A4 210 x 297 mm</PresentationFormat>
  <Paragraphs>35</Paragraphs>
  <Slides>2</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Meiryo UI</vt:lpstr>
      <vt:lpstr>MS Gothic</vt:lpstr>
      <vt:lpstr>Arial</vt:lpstr>
      <vt:lpstr>Calibri</vt:lpstr>
      <vt:lpstr>Calibri Light</vt:lpstr>
      <vt:lpstr>Wingdings</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2025-10-15T08:39:42Z</dcterms:created>
  <dcterms:modified xsi:type="dcterms:W3CDTF">2025-10-15T08:39:53Z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1097600</vt:r8>
  </property>
  <property fmtid="{D5CDD505-2E9C-101B-9397-08002B2CF9AE}" pid="3" name="MediaServiceImageTags">
    <vt:lpwstr/>
  </property>
  <property fmtid="{D5CDD505-2E9C-101B-9397-08002B2CF9AE}" pid="4" name="ContentTypeId">
    <vt:lpwstr>0x010100F49E5E3EEF4D7045AD26CF945452304D</vt:lpwstr>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TriggerFlowInfo">
    <vt:lpwstr/>
  </property>
</Properties>
</file>